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1" r:id="rId3"/>
    <p:sldId id="312" r:id="rId4"/>
    <p:sldId id="329" r:id="rId5"/>
    <p:sldId id="325" r:id="rId6"/>
    <p:sldId id="315" r:id="rId7"/>
    <p:sldId id="318" r:id="rId8"/>
    <p:sldId id="317" r:id="rId9"/>
    <p:sldId id="319" r:id="rId10"/>
    <p:sldId id="322" r:id="rId11"/>
    <p:sldId id="323" r:id="rId12"/>
    <p:sldId id="324" r:id="rId13"/>
    <p:sldId id="326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13"/>
          <p:cNvSpPr>
            <a:spLocks noGrp="1"/>
          </p:cNvSpPr>
          <p:nvPr>
            <p:ph type="pic" sz="quarter" idx="11"/>
          </p:nvPr>
        </p:nvSpPr>
        <p:spPr>
          <a:xfrm>
            <a:off x="0" y="2819399"/>
            <a:ext cx="12192000" cy="40385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 sz="1005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 sz="1005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036457" y="6308725"/>
            <a:ext cx="2002972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6763" y="549275"/>
            <a:ext cx="4968875" cy="57594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13499" y="0"/>
            <a:ext cx="5778501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5036457" y="6308725"/>
            <a:ext cx="2002972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6763" y="1943100"/>
            <a:ext cx="5646737" cy="43656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413500" y="0"/>
            <a:ext cx="4487833" cy="34020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13500" y="3402014"/>
            <a:ext cx="3967163" cy="290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7" grpId="0" bldLvl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6764" y="3402011"/>
            <a:ext cx="3732666" cy="2906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11338" y="0"/>
            <a:ext cx="4487833" cy="34020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99171" y="598488"/>
            <a:ext cx="5892829" cy="28035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499430" y="3402012"/>
            <a:ext cx="4517897" cy="34559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 uiExpand="1"/>
      <p:bldP spid="7" grpId="0" bldLvl="0" animBg="1"/>
      <p:bldP spid="5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39729" y="6244683"/>
            <a:ext cx="3290466" cy="39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Рисунок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</p:spPr>
        <p:txBody>
          <a:bodyPr anchor="ctr"/>
          <a:lstStyle>
            <a:lvl1pPr marL="0" indent="0" algn="ctr">
              <a:buNone/>
              <a:defRPr sz="1005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12579" y="0"/>
            <a:ext cx="9379424" cy="6857999"/>
          </a:xfrm>
          <a:custGeom>
            <a:avLst/>
            <a:gdLst>
              <a:gd name="connsiteX0" fmla="*/ 6787243 w 9282655"/>
              <a:gd name="connsiteY0" fmla="*/ 0 h 6787244"/>
              <a:gd name="connsiteX1" fmla="*/ 9282655 w 9282655"/>
              <a:gd name="connsiteY1" fmla="*/ 2495413 h 6787244"/>
              <a:gd name="connsiteX2" fmla="*/ 9282655 w 9282655"/>
              <a:gd name="connsiteY2" fmla="*/ 6787244 h 6787244"/>
              <a:gd name="connsiteX3" fmla="*/ 0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6787243" y="0"/>
                </a:moveTo>
                <a:lnTo>
                  <a:pt x="9282655" y="2495413"/>
                </a:lnTo>
                <a:lnTo>
                  <a:pt x="9282655" y="6787244"/>
                </a:lnTo>
                <a:lnTo>
                  <a:pt x="0" y="67872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1-min.jpgFUREN福人简介PPT-1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10-min.jpgFUREN福人简介PPT-10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11-min.jpgFUREN福人简介PPT-11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Object 1705"/>
          <p:cNvSpPr txBox="1"/>
          <p:nvPr/>
        </p:nvSpPr>
        <p:spPr>
          <a:xfrm>
            <a:off x="4814570" y="3576320"/>
            <a:ext cx="2563495" cy="35433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dist">
              <a:lnSpc>
                <a:spcPct val="114000"/>
              </a:lnSpc>
            </a:pPr>
            <a:r>
              <a:rPr lang="zh-CN" altLang="en-US" sz="1200" spc="600" dirty="0" smtClean="0">
                <a:solidFill>
                  <a:schemeClr val="bg1"/>
                </a:solidFill>
              </a:rPr>
              <a:t>设计</a:t>
            </a:r>
            <a:r>
              <a:rPr lang="en-US" altLang="zh-CN" sz="1200" spc="600" dirty="0" smtClean="0">
                <a:solidFill>
                  <a:schemeClr val="bg1"/>
                </a:solidFill>
              </a:rPr>
              <a:t>·</a:t>
            </a:r>
            <a:r>
              <a:rPr lang="zh-CN" altLang="en-US" sz="1200" spc="600" dirty="0" smtClean="0">
                <a:solidFill>
                  <a:schemeClr val="bg1"/>
                </a:solidFill>
              </a:rPr>
              <a:t>时尚</a:t>
            </a:r>
            <a:endParaRPr lang="zh-CN" altLang="en-US" sz="1200" spc="600" dirty="0" smtClean="0">
              <a:solidFill>
                <a:schemeClr val="bg1"/>
              </a:solidFill>
            </a:endParaRPr>
          </a:p>
        </p:txBody>
      </p:sp>
      <p:pic>
        <p:nvPicPr>
          <p:cNvPr id="12" name="图片 11" descr="白色LO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467" y="2995217"/>
            <a:ext cx="4111144" cy="436625"/>
          </a:xfrm>
          <a:prstGeom prst="rect">
            <a:avLst/>
          </a:prstGeom>
        </p:spPr>
      </p:pic>
      <p:pic>
        <p:nvPicPr>
          <p:cNvPr id="2" name="图片 1" descr="FUREN福人简介PPT-12-m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2-min.jpgFUREN福人简介PPT-2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3-min.jpgFUREN福人简介PPT-3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4-min.jpgFUREN福人简介PPT-4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5-min.jpgFUREN福人简介PPT-5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6-min.jpgFUREN福人简介PPT-6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7-min.jpgFUREN福人简介PPT-7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8-min.jpgFUREN福人简介PPT-8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04PPT大全\FUREN福人简介PPT\compressjpeg\FUREN福人简介PPT-9-min.jpgFUREN福人简介PPT-9-min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gyOTU2YmFlN2Q5MDU3NmVmY2VkMGM4NDRhODE1N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D.</cp:lastModifiedBy>
  <cp:revision>50</cp:revision>
  <dcterms:created xsi:type="dcterms:W3CDTF">2021-04-14T06:12:00Z</dcterms:created>
  <dcterms:modified xsi:type="dcterms:W3CDTF">2023-05-06T06:56:11Z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D8C31C0BF23D4CBC8DF009323223EACC</vt:lpwstr>
  </property>
  <property fmtid="{D5CDD505-2E9C-101B-9397-08002B2CF9AE}" pid="3" name="KSOProductBuildVer">
    <vt:lpwstr>2052-11.1.0.14036</vt:lpwstr>
  </property>
</Properties>
</file>